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erriweather" panose="020B0604020202020204" charset="-18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de54b0081_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de54b0081_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de54b0081_9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de54b0081_9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e54b0081_9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e54b0081_9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de54b0081_9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de54b0081_9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e54b008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de54b008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de54b0081_9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de54b0081_9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de54b008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de54b008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de54b0081_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de54b0081_9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de54b0081_9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de54b0081_9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de54b0081_9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de54b0081_9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de54b0081_9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de54b0081_9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de54b0081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de54b0081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819250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Mentális egészség </a:t>
            </a:r>
            <a:r>
              <a:rPr lang="hu"/>
              <a:t>felmérés </a:t>
            </a:r>
            <a:r>
              <a:rPr lang="hu" smtClean="0"/>
              <a:t>2021 elején</a:t>
            </a:r>
            <a:r>
              <a:rPr lang="hu" dirty="0" smtClean="0"/>
              <a:t/>
            </a:r>
            <a:br>
              <a:rPr lang="hu" dirty="0" smtClean="0"/>
            </a:br>
            <a:r>
              <a:rPr lang="hu" smtClean="0"/>
              <a:t>a diákönkormányzattól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78341" y="2299415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A kitöltések </a:t>
            </a:r>
            <a:r>
              <a:rPr lang="hu" dirty="0" smtClean="0"/>
              <a:t>01.21. és 02.01</a:t>
            </a:r>
            <a:r>
              <a:rPr lang="hu" dirty="0"/>
              <a:t>. között érkeztek.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956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Mennyire viselte meg a távoktatás a szociális életedet?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4294967295"/>
          </p:nvPr>
        </p:nvSpPr>
        <p:spPr>
          <a:xfrm>
            <a:off x="199900" y="921550"/>
            <a:ext cx="55587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/>
              <a:t>(0-egyáltalán nem, 5-nagyon megviselte)</a:t>
            </a:r>
            <a:endParaRPr/>
          </a:p>
        </p:txBody>
      </p:sp>
      <p:pic>
        <p:nvPicPr>
          <p:cNvPr id="124" name="Google Shape;124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400" y="1425650"/>
            <a:ext cx="5683200" cy="35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Távoktatás</a:t>
            </a:r>
            <a:endParaRPr/>
          </a:p>
        </p:txBody>
      </p:sp>
      <p:pic>
        <p:nvPicPr>
          <p:cNvPr id="130" name="Google Shape;130;p23" descr="Űrlapok-válaszdiagram. Kérdés címe: Az online vagy a kontaktoktatás idején érezted magad produktívabbnak?. Válaszok száma: 181 válasz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63" y="1277025"/>
            <a:ext cx="882552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Rossz hangulat a távoktatás alatt</a:t>
            </a:r>
            <a:endParaRPr/>
          </a:p>
        </p:txBody>
      </p:sp>
      <p:pic>
        <p:nvPicPr>
          <p:cNvPr id="136" name="Google Shape;136;p24" descr="Űrlapok-válaszdiagram. Kérdés címe: Élvezed az online oktatást?. Válaszok száma: 181 válasz."/>
          <p:cNvPicPr preferRelativeResize="0"/>
          <p:nvPr/>
        </p:nvPicPr>
        <p:blipFill rotWithShape="1">
          <a:blip r:embed="rId3">
            <a:alphaModFix/>
          </a:blip>
          <a:srcRect r="29027"/>
          <a:stretch/>
        </p:blipFill>
        <p:spPr>
          <a:xfrm>
            <a:off x="0" y="1285875"/>
            <a:ext cx="5716550" cy="33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716550" y="1681350"/>
            <a:ext cx="3427500" cy="1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Miért van rossz hangulatod</a:t>
            </a:r>
            <a:r>
              <a:rPr lang="hu" sz="13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sok feladat (95)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osztálytársaiddal való viszonyod (62)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tanáraiddal való viszonyod (26)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jövőd miatti félelem (60)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3052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Élvezed az online oktatást?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311700" y="810650"/>
            <a:ext cx="373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Évfolyamokra lebontva</a:t>
            </a:r>
            <a:endParaRPr sz="1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4" name="Google Shape;144;p2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413" y="1394150"/>
            <a:ext cx="5817168" cy="359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Kitöltések</a:t>
            </a:r>
            <a:endParaRPr/>
          </a:p>
        </p:txBody>
      </p:sp>
      <p:pic>
        <p:nvPicPr>
          <p:cNvPr id="71" name="Google Shape;71;p14" descr="Űrlapok-válaszdiagram. Kérdés címe: Melyik évfolyamba jársz?. Válaszok száma: 271 válasz."/>
          <p:cNvPicPr preferRelativeResize="0"/>
          <p:nvPr/>
        </p:nvPicPr>
        <p:blipFill rotWithShape="1">
          <a:blip r:embed="rId3">
            <a:alphaModFix/>
          </a:blip>
          <a:srcRect r="21073"/>
          <a:stretch/>
        </p:blipFill>
        <p:spPr>
          <a:xfrm>
            <a:off x="1007250" y="1295400"/>
            <a:ext cx="71295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2106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Kérdések mindenkinek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7.évfolyam-12.évfolyam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271 válasz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Alvás és kipihentség</a:t>
            </a:r>
            <a:endParaRPr/>
          </a:p>
        </p:txBody>
      </p:sp>
      <p:pic>
        <p:nvPicPr>
          <p:cNvPr id="82" name="Google Shape;82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1050"/>
            <a:ext cx="4808049" cy="29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050" y="2462444"/>
            <a:ext cx="4335951" cy="268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Jobban megvisel ez a tanév, mint az eddigiek?</a:t>
            </a:r>
            <a:endParaRPr/>
          </a:p>
        </p:txBody>
      </p:sp>
      <p:pic>
        <p:nvPicPr>
          <p:cNvPr id="89" name="Google Shape;89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5950"/>
            <a:ext cx="3815700" cy="24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046325" y="1467600"/>
            <a:ext cx="4808100" cy="30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túlterheltség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○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sok feladat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○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sok dolgozat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○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hétvégén és szünetekben is tanulás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kimerültség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motiválatlanság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kilátástalanság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rengeteg stressz és aggódás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elszigeteltség/magány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mentális problémák (</a:t>
            </a:r>
            <a:r>
              <a:rPr lang="hu" sz="1500" dirty="0" smtClean="0">
                <a:latin typeface="Merriweather"/>
                <a:ea typeface="Merriweather"/>
                <a:cs typeface="Merriweather"/>
                <a:sym typeface="Merriweather"/>
              </a:rPr>
              <a:t>pl. depresszió</a:t>
            </a:r>
            <a:r>
              <a:rPr lang="hu" sz="1500" dirty="0"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046325" y="500925"/>
            <a:ext cx="4263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dirty="0" smtClean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„</a:t>
            </a:r>
            <a:r>
              <a:rPr lang="hu" sz="1900" dirty="0" smtClean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Ha </a:t>
            </a:r>
            <a:r>
              <a:rPr lang="hu" sz="1900" dirty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az előző kérdésre </a:t>
            </a:r>
            <a:r>
              <a:rPr lang="hu" sz="1900" i="1" dirty="0" smtClean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Igen-</a:t>
            </a:r>
            <a:r>
              <a:rPr lang="hu" sz="1900" dirty="0" smtClean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nel </a:t>
            </a:r>
            <a:r>
              <a:rPr lang="hu" sz="1900" dirty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válaszoltál, itt kifejtheted</a:t>
            </a:r>
            <a:r>
              <a:rPr lang="hu" sz="1900" dirty="0" smtClean="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.”</a:t>
            </a:r>
            <a:endParaRPr sz="21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912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Jobban megvisel ez a tanév, mint az eddigiek?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377375" y="803150"/>
            <a:ext cx="733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Évfolyamokra lebontva</a:t>
            </a:r>
            <a:endParaRPr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8" name="Google Shape;98;p18" title="Grafikon"/>
          <p:cNvPicPr preferRelativeResize="0"/>
          <p:nvPr/>
        </p:nvPicPr>
        <p:blipFill rotWithShape="1">
          <a:blip r:embed="rId3">
            <a:alphaModFix/>
          </a:blip>
          <a:srcRect l="2543" t="4497" b="4269"/>
          <a:stretch/>
        </p:blipFill>
        <p:spPr>
          <a:xfrm>
            <a:off x="1295200" y="1350900"/>
            <a:ext cx="6553600" cy="379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Iskolaidőben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25" y="1505700"/>
            <a:ext cx="29031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Miért van rossz hangulatod?</a:t>
            </a:r>
            <a:endParaRPr sz="14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sok feladat (171)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sok dolgozat (126)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osztálytársaiddal való viszony (65)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tanárokkal való viszony (46)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jövő miatti félelem (171)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egyéb, diákok által beírt válaszok: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valamilyen vizsga  (6)</a:t>
            </a:r>
            <a:endParaRPr sz="12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2124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2124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3214825" y="1505700"/>
            <a:ext cx="3046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Stressz fizikai tünetei</a:t>
            </a:r>
            <a:endParaRPr sz="14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egyik sem (124)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fejfájás (93)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hányinger/rosszullét (46)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hasfájás/gyomorgörcs (77)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egyéb, diákok által írt válaszok: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szédülés (6)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hát/nyak/szem a gép előtt üléstől  (7)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20212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kimerültség (4)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6261625" y="1505700"/>
            <a:ext cx="25707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Merriweather"/>
                <a:ea typeface="Merriweather"/>
                <a:cs typeface="Merriweather"/>
                <a:sym typeface="Merriweather"/>
              </a:rPr>
              <a:t>Hangulatjavítás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evés (124)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film/sorozat (205)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család/barátok (181)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alkohol/nikotin (48)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háziállat (96)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egyéb, diákok által írt válaszok: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olvasás (14)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sport/edzés (17)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latin typeface="Merriweather"/>
                <a:ea typeface="Merriweather"/>
                <a:cs typeface="Merriweather"/>
                <a:sym typeface="Merriweather"/>
              </a:rPr>
              <a:t>videojáték (23)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675" y="644875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Csak a távoktatásra vonatkozó kérdések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9</a:t>
            </a:r>
            <a:r>
              <a:rPr lang="hu" dirty="0" smtClean="0"/>
              <a:t>.- 12.évfolyam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181 válasz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Alvás </a:t>
            </a:r>
            <a:endParaRPr/>
          </a:p>
        </p:txBody>
      </p:sp>
      <p:pic>
        <p:nvPicPr>
          <p:cNvPr id="117" name="Google Shape;117;p21" descr="Űrlapok-válaszdiagram. Kérdés címe: Az online vagy a kontaktoktatás idején alszol többet?. Válaszok száma: 181 válasz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25"/>
            <a:ext cx="882552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Diavetítés a képernyőre (16:9 oldalarány)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Merriweather</vt:lpstr>
      <vt:lpstr>Roboto</vt:lpstr>
      <vt:lpstr>Paradigm</vt:lpstr>
      <vt:lpstr>Mentális egészség felmérés 2021 elején a diákönkormányzattól</vt:lpstr>
      <vt:lpstr>Kitöltések</vt:lpstr>
      <vt:lpstr>Kérdések mindenkinek 7.évfolyam-12.évfolyam 271 válasz</vt:lpstr>
      <vt:lpstr>Alvás és kipihentség</vt:lpstr>
      <vt:lpstr>Jobban megvisel ez a tanév, mint az eddigiek?</vt:lpstr>
      <vt:lpstr>Jobban megvisel ez a tanév, mint az eddigiek?</vt:lpstr>
      <vt:lpstr>Iskolaidőben</vt:lpstr>
      <vt:lpstr>Csak a távoktatásra vonatkozó kérdések 9.- 12.évfolyam 181 válasz</vt:lpstr>
      <vt:lpstr>Alvás </vt:lpstr>
      <vt:lpstr>Mennyire viselte meg a távoktatás a szociális életedet?</vt:lpstr>
      <vt:lpstr>Távoktatás</vt:lpstr>
      <vt:lpstr>Rossz hangulat a távoktatás alatt</vt:lpstr>
      <vt:lpstr>Élvezed az online oktatást?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Mentális egészség felmérés 2021 elején a diákönkormányzattól</dc:title>
  <cp:lastModifiedBy>SchillerMariann</cp:lastModifiedBy>
  <cp:revision>1</cp:revision>
  <dcterms:modified xsi:type="dcterms:W3CDTF">2021-02-22T17:09:10Z</dcterms:modified>
</cp:coreProperties>
</file>